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21"/>
  </p:notesMasterIdLst>
  <p:sldIdLst>
    <p:sldId id="256" r:id="rId2"/>
    <p:sldId id="257" r:id="rId3"/>
    <p:sldId id="258" r:id="rId4"/>
    <p:sldId id="259" r:id="rId5"/>
    <p:sldId id="260" r:id="rId6"/>
    <p:sldId id="261" r:id="rId7"/>
    <p:sldId id="262" r:id="rId8"/>
    <p:sldId id="263" r:id="rId9"/>
    <p:sldId id="274" r:id="rId10"/>
    <p:sldId id="266" r:id="rId11"/>
    <p:sldId id="267" r:id="rId12"/>
    <p:sldId id="265" r:id="rId13"/>
    <p:sldId id="268" r:id="rId14"/>
    <p:sldId id="264" r:id="rId15"/>
    <p:sldId id="269" r:id="rId16"/>
    <p:sldId id="270" r:id="rId17"/>
    <p:sldId id="273" r:id="rId18"/>
    <p:sldId id="272"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4660"/>
  </p:normalViewPr>
  <p:slideViewPr>
    <p:cSldViewPr snapToGrid="0">
      <p:cViewPr varScale="1">
        <p:scale>
          <a:sx n="82" d="100"/>
          <a:sy n="82" d="100"/>
        </p:scale>
        <p:origin x="99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Pandey" userId="64764e3aa3ee3479" providerId="LiveId" clId="{469BF318-736C-47D7-A74C-3E22CBA6DA2E}"/>
    <pc:docChg chg="custSel addSld modSld">
      <pc:chgData name="Ankit Pandey" userId="64764e3aa3ee3479" providerId="LiveId" clId="{469BF318-736C-47D7-A74C-3E22CBA6DA2E}" dt="2022-04-13T04:55:46.824" v="77" actId="931"/>
      <pc:docMkLst>
        <pc:docMk/>
      </pc:docMkLst>
      <pc:sldChg chg="addSp delSp modSp mod">
        <pc:chgData name="Ankit Pandey" userId="64764e3aa3ee3479" providerId="LiveId" clId="{469BF318-736C-47D7-A74C-3E22CBA6DA2E}" dt="2022-04-13T04:38:56.927" v="22" actId="1076"/>
        <pc:sldMkLst>
          <pc:docMk/>
          <pc:sldMk cId="3826052777" sldId="258"/>
        </pc:sldMkLst>
        <pc:spChg chg="add del mod">
          <ac:chgData name="Ankit Pandey" userId="64764e3aa3ee3479" providerId="LiveId" clId="{469BF318-736C-47D7-A74C-3E22CBA6DA2E}" dt="2022-04-13T04:38:36.914" v="14"/>
          <ac:spMkLst>
            <pc:docMk/>
            <pc:sldMk cId="3826052777" sldId="258"/>
            <ac:spMk id="4" creationId="{B4EFCDD2-5D16-4AD6-8330-20B73968F336}"/>
          </ac:spMkLst>
        </pc:spChg>
        <pc:spChg chg="add mod">
          <ac:chgData name="Ankit Pandey" userId="64764e3aa3ee3479" providerId="LiveId" clId="{469BF318-736C-47D7-A74C-3E22CBA6DA2E}" dt="2022-04-13T04:38:56.927" v="22" actId="1076"/>
          <ac:spMkLst>
            <pc:docMk/>
            <pc:sldMk cId="3826052777" sldId="258"/>
            <ac:spMk id="5" creationId="{CF18DEA1-456D-4544-AC0E-B731432789B3}"/>
          </ac:spMkLst>
        </pc:spChg>
        <pc:picChg chg="add mod">
          <ac:chgData name="Ankit Pandey" userId="64764e3aa3ee3479" providerId="LiveId" clId="{469BF318-736C-47D7-A74C-3E22CBA6DA2E}" dt="2022-04-13T04:38:36.255" v="12" actId="1076"/>
          <ac:picMkLst>
            <pc:docMk/>
            <pc:sldMk cId="3826052777" sldId="258"/>
            <ac:picMk id="3" creationId="{8899EB13-6FE1-45F1-8468-CF815AF03923}"/>
          </ac:picMkLst>
        </pc:picChg>
      </pc:sldChg>
      <pc:sldChg chg="addSp delSp modSp new mod modClrScheme chgLayout">
        <pc:chgData name="Ankit Pandey" userId="64764e3aa3ee3479" providerId="LiveId" clId="{469BF318-736C-47D7-A74C-3E22CBA6DA2E}" dt="2022-04-13T04:44:15.395" v="49" actId="1076"/>
        <pc:sldMkLst>
          <pc:docMk/>
          <pc:sldMk cId="1122979057" sldId="259"/>
        </pc:sldMkLst>
        <pc:spChg chg="del">
          <ac:chgData name="Ankit Pandey" userId="64764e3aa3ee3479" providerId="LiveId" clId="{469BF318-736C-47D7-A74C-3E22CBA6DA2E}" dt="2022-04-13T04:42:13.306" v="24" actId="478"/>
          <ac:spMkLst>
            <pc:docMk/>
            <pc:sldMk cId="1122979057" sldId="259"/>
            <ac:spMk id="2" creationId="{AC5F790F-B35F-43D7-B060-44AAF6F22255}"/>
          </ac:spMkLst>
        </pc:spChg>
        <pc:spChg chg="del">
          <ac:chgData name="Ankit Pandey" userId="64764e3aa3ee3479" providerId="LiveId" clId="{469BF318-736C-47D7-A74C-3E22CBA6DA2E}" dt="2022-04-13T04:42:15.951" v="25" actId="478"/>
          <ac:spMkLst>
            <pc:docMk/>
            <pc:sldMk cId="1122979057" sldId="259"/>
            <ac:spMk id="3" creationId="{ECF60B55-D194-4E9E-83D0-0B30705FB8EA}"/>
          </ac:spMkLst>
        </pc:spChg>
        <pc:spChg chg="add del mod">
          <ac:chgData name="Ankit Pandey" userId="64764e3aa3ee3479" providerId="LiveId" clId="{469BF318-736C-47D7-A74C-3E22CBA6DA2E}" dt="2022-04-13T04:43:10.668" v="29" actId="478"/>
          <ac:spMkLst>
            <pc:docMk/>
            <pc:sldMk cId="1122979057" sldId="259"/>
            <ac:spMk id="6" creationId="{72943F8B-864D-465E-ABFE-4CA30EC762C7}"/>
          </ac:spMkLst>
        </pc:spChg>
        <pc:spChg chg="add mod">
          <ac:chgData name="Ankit Pandey" userId="64764e3aa3ee3479" providerId="LiveId" clId="{469BF318-736C-47D7-A74C-3E22CBA6DA2E}" dt="2022-04-13T04:44:15.395" v="49" actId="1076"/>
          <ac:spMkLst>
            <pc:docMk/>
            <pc:sldMk cId="1122979057" sldId="259"/>
            <ac:spMk id="11" creationId="{8CD286DC-7D8A-4683-9C19-F9C028919C45}"/>
          </ac:spMkLst>
        </pc:spChg>
        <pc:picChg chg="add del mod">
          <ac:chgData name="Ankit Pandey" userId="64764e3aa3ee3479" providerId="LiveId" clId="{469BF318-736C-47D7-A74C-3E22CBA6DA2E}" dt="2022-04-13T04:42:56.762" v="27" actId="478"/>
          <ac:picMkLst>
            <pc:docMk/>
            <pc:sldMk cId="1122979057" sldId="259"/>
            <ac:picMk id="5" creationId="{2580C5E9-F360-4F19-9451-CF7AE7D2BFDD}"/>
          </ac:picMkLst>
        </pc:picChg>
        <pc:picChg chg="add del mod">
          <ac:chgData name="Ankit Pandey" userId="64764e3aa3ee3479" providerId="LiveId" clId="{469BF318-736C-47D7-A74C-3E22CBA6DA2E}" dt="2022-04-13T04:43:20.254" v="31" actId="478"/>
          <ac:picMkLst>
            <pc:docMk/>
            <pc:sldMk cId="1122979057" sldId="259"/>
            <ac:picMk id="8" creationId="{54D28F1A-2589-4C01-A12B-A23BD68592CF}"/>
          </ac:picMkLst>
        </pc:picChg>
        <pc:picChg chg="add mod">
          <ac:chgData name="Ankit Pandey" userId="64764e3aa3ee3479" providerId="LiveId" clId="{469BF318-736C-47D7-A74C-3E22CBA6DA2E}" dt="2022-04-13T04:43:29.800" v="32" actId="931"/>
          <ac:picMkLst>
            <pc:docMk/>
            <pc:sldMk cId="1122979057" sldId="259"/>
            <ac:picMk id="10" creationId="{AA4F1702-8B06-4460-A3AD-714FDE1BF107}"/>
          </ac:picMkLst>
        </pc:picChg>
      </pc:sldChg>
      <pc:sldChg chg="addSp modSp new">
        <pc:chgData name="Ankit Pandey" userId="64764e3aa3ee3479" providerId="LiveId" clId="{469BF318-736C-47D7-A74C-3E22CBA6DA2E}" dt="2022-04-13T04:43:51.618" v="34" actId="931"/>
        <pc:sldMkLst>
          <pc:docMk/>
          <pc:sldMk cId="210388908" sldId="260"/>
        </pc:sldMkLst>
        <pc:picChg chg="add mod">
          <ac:chgData name="Ankit Pandey" userId="64764e3aa3ee3479" providerId="LiveId" clId="{469BF318-736C-47D7-A74C-3E22CBA6DA2E}" dt="2022-04-13T04:43:51.618" v="34" actId="931"/>
          <ac:picMkLst>
            <pc:docMk/>
            <pc:sldMk cId="210388908" sldId="260"/>
            <ac:picMk id="5" creationId="{E7F4BA5C-464D-4063-8864-7BB9D64AA98B}"/>
          </ac:picMkLst>
        </pc:picChg>
      </pc:sldChg>
      <pc:sldChg chg="addSp modSp new">
        <pc:chgData name="Ankit Pandey" userId="64764e3aa3ee3479" providerId="LiveId" clId="{469BF318-736C-47D7-A74C-3E22CBA6DA2E}" dt="2022-04-13T04:45:22.128" v="53" actId="931"/>
        <pc:sldMkLst>
          <pc:docMk/>
          <pc:sldMk cId="173313206" sldId="261"/>
        </pc:sldMkLst>
        <pc:picChg chg="add mod">
          <ac:chgData name="Ankit Pandey" userId="64764e3aa3ee3479" providerId="LiveId" clId="{469BF318-736C-47D7-A74C-3E22CBA6DA2E}" dt="2022-04-13T04:45:22.128" v="53" actId="931"/>
          <ac:picMkLst>
            <pc:docMk/>
            <pc:sldMk cId="173313206" sldId="261"/>
            <ac:picMk id="3" creationId="{847EF531-7445-4791-946D-73A3B61A64B1}"/>
          </ac:picMkLst>
        </pc:picChg>
      </pc:sldChg>
      <pc:sldChg chg="addSp modSp new">
        <pc:chgData name="Ankit Pandey" userId="64764e3aa3ee3479" providerId="LiveId" clId="{469BF318-736C-47D7-A74C-3E22CBA6DA2E}" dt="2022-04-13T04:45:46.584" v="54" actId="931"/>
        <pc:sldMkLst>
          <pc:docMk/>
          <pc:sldMk cId="2187137697" sldId="262"/>
        </pc:sldMkLst>
        <pc:picChg chg="add mod">
          <ac:chgData name="Ankit Pandey" userId="64764e3aa3ee3479" providerId="LiveId" clId="{469BF318-736C-47D7-A74C-3E22CBA6DA2E}" dt="2022-04-13T04:45:46.584" v="54" actId="931"/>
          <ac:picMkLst>
            <pc:docMk/>
            <pc:sldMk cId="2187137697" sldId="262"/>
            <ac:picMk id="3" creationId="{F2B42CED-7AFC-406E-8B9C-677829A05628}"/>
          </ac:picMkLst>
        </pc:picChg>
      </pc:sldChg>
      <pc:sldChg chg="addSp modSp new">
        <pc:chgData name="Ankit Pandey" userId="64764e3aa3ee3479" providerId="LiveId" clId="{469BF318-736C-47D7-A74C-3E22CBA6DA2E}" dt="2022-04-13T04:46:37.044" v="55" actId="931"/>
        <pc:sldMkLst>
          <pc:docMk/>
          <pc:sldMk cId="4102783718" sldId="263"/>
        </pc:sldMkLst>
        <pc:picChg chg="add mod">
          <ac:chgData name="Ankit Pandey" userId="64764e3aa3ee3479" providerId="LiveId" clId="{469BF318-736C-47D7-A74C-3E22CBA6DA2E}" dt="2022-04-13T04:46:37.044" v="55" actId="931"/>
          <ac:picMkLst>
            <pc:docMk/>
            <pc:sldMk cId="4102783718" sldId="263"/>
            <ac:picMk id="3" creationId="{6B8211E3-35D7-4161-B36F-552859B03EE3}"/>
          </ac:picMkLst>
        </pc:picChg>
      </pc:sldChg>
      <pc:sldChg chg="addSp modSp new">
        <pc:chgData name="Ankit Pandey" userId="64764e3aa3ee3479" providerId="LiveId" clId="{469BF318-736C-47D7-A74C-3E22CBA6DA2E}" dt="2022-04-13T04:52:09.622" v="66" actId="931"/>
        <pc:sldMkLst>
          <pc:docMk/>
          <pc:sldMk cId="698652289" sldId="264"/>
        </pc:sldMkLst>
        <pc:picChg chg="add mod">
          <ac:chgData name="Ankit Pandey" userId="64764e3aa3ee3479" providerId="LiveId" clId="{469BF318-736C-47D7-A74C-3E22CBA6DA2E}" dt="2022-04-13T04:52:09.622" v="66" actId="931"/>
          <ac:picMkLst>
            <pc:docMk/>
            <pc:sldMk cId="698652289" sldId="264"/>
            <ac:picMk id="3" creationId="{6A187872-1502-47F5-A6EF-24C577E5D8AD}"/>
          </ac:picMkLst>
        </pc:picChg>
      </pc:sldChg>
      <pc:sldChg chg="addSp modSp new">
        <pc:chgData name="Ankit Pandey" userId="64764e3aa3ee3479" providerId="LiveId" clId="{469BF318-736C-47D7-A74C-3E22CBA6DA2E}" dt="2022-04-13T04:51:06.231" v="63" actId="931"/>
        <pc:sldMkLst>
          <pc:docMk/>
          <pc:sldMk cId="4129576906" sldId="265"/>
        </pc:sldMkLst>
        <pc:picChg chg="add mod">
          <ac:chgData name="Ankit Pandey" userId="64764e3aa3ee3479" providerId="LiveId" clId="{469BF318-736C-47D7-A74C-3E22CBA6DA2E}" dt="2022-04-13T04:51:06.231" v="63" actId="931"/>
          <ac:picMkLst>
            <pc:docMk/>
            <pc:sldMk cId="4129576906" sldId="265"/>
            <ac:picMk id="3" creationId="{55140B79-DBA8-418E-82F4-3CD739150624}"/>
          </ac:picMkLst>
        </pc:picChg>
      </pc:sldChg>
      <pc:sldChg chg="addSp modSp new">
        <pc:chgData name="Ankit Pandey" userId="64764e3aa3ee3479" providerId="LiveId" clId="{469BF318-736C-47D7-A74C-3E22CBA6DA2E}" dt="2022-04-13T04:48:42.386" v="60" actId="931"/>
        <pc:sldMkLst>
          <pc:docMk/>
          <pc:sldMk cId="3556658873" sldId="266"/>
        </pc:sldMkLst>
        <pc:picChg chg="add mod">
          <ac:chgData name="Ankit Pandey" userId="64764e3aa3ee3479" providerId="LiveId" clId="{469BF318-736C-47D7-A74C-3E22CBA6DA2E}" dt="2022-04-13T04:48:42.386" v="60" actId="931"/>
          <ac:picMkLst>
            <pc:docMk/>
            <pc:sldMk cId="3556658873" sldId="266"/>
            <ac:picMk id="3" creationId="{D67E761F-9CD8-4F32-901E-0F11FCC70644}"/>
          </ac:picMkLst>
        </pc:picChg>
      </pc:sldChg>
      <pc:sldChg chg="addSp modSp new">
        <pc:chgData name="Ankit Pandey" userId="64764e3aa3ee3479" providerId="LiveId" clId="{469BF318-736C-47D7-A74C-3E22CBA6DA2E}" dt="2022-04-13T04:50:28.237" v="61" actId="931"/>
        <pc:sldMkLst>
          <pc:docMk/>
          <pc:sldMk cId="3762297280" sldId="267"/>
        </pc:sldMkLst>
        <pc:picChg chg="add mod">
          <ac:chgData name="Ankit Pandey" userId="64764e3aa3ee3479" providerId="LiveId" clId="{469BF318-736C-47D7-A74C-3E22CBA6DA2E}" dt="2022-04-13T04:50:28.237" v="61" actId="931"/>
          <ac:picMkLst>
            <pc:docMk/>
            <pc:sldMk cId="3762297280" sldId="267"/>
            <ac:picMk id="3" creationId="{EC601E0D-0CAC-48F8-9515-AEEE6029F539}"/>
          </ac:picMkLst>
        </pc:picChg>
      </pc:sldChg>
      <pc:sldChg chg="addSp modSp new">
        <pc:chgData name="Ankit Pandey" userId="64764e3aa3ee3479" providerId="LiveId" clId="{469BF318-736C-47D7-A74C-3E22CBA6DA2E}" dt="2022-04-13T04:51:29.369" v="64" actId="931"/>
        <pc:sldMkLst>
          <pc:docMk/>
          <pc:sldMk cId="3024941272" sldId="268"/>
        </pc:sldMkLst>
        <pc:picChg chg="add mod">
          <ac:chgData name="Ankit Pandey" userId="64764e3aa3ee3479" providerId="LiveId" clId="{469BF318-736C-47D7-A74C-3E22CBA6DA2E}" dt="2022-04-13T04:51:29.369" v="64" actId="931"/>
          <ac:picMkLst>
            <pc:docMk/>
            <pc:sldMk cId="3024941272" sldId="268"/>
            <ac:picMk id="3" creationId="{5C2DACF0-C481-4D44-9E43-9AAF6B45AD53}"/>
          </ac:picMkLst>
        </pc:picChg>
      </pc:sldChg>
      <pc:sldChg chg="addSp modSp new">
        <pc:chgData name="Ankit Pandey" userId="64764e3aa3ee3479" providerId="LiveId" clId="{469BF318-736C-47D7-A74C-3E22CBA6DA2E}" dt="2022-04-13T04:52:42.905" v="67" actId="931"/>
        <pc:sldMkLst>
          <pc:docMk/>
          <pc:sldMk cId="1916598524" sldId="269"/>
        </pc:sldMkLst>
        <pc:picChg chg="add mod">
          <ac:chgData name="Ankit Pandey" userId="64764e3aa3ee3479" providerId="LiveId" clId="{469BF318-736C-47D7-A74C-3E22CBA6DA2E}" dt="2022-04-13T04:52:42.905" v="67" actId="931"/>
          <ac:picMkLst>
            <pc:docMk/>
            <pc:sldMk cId="1916598524" sldId="269"/>
            <ac:picMk id="3" creationId="{E1E4F362-98F4-48D8-853C-4D1D95792439}"/>
          </ac:picMkLst>
        </pc:picChg>
      </pc:sldChg>
      <pc:sldChg chg="addSp modSp new">
        <pc:chgData name="Ankit Pandey" userId="64764e3aa3ee3479" providerId="LiveId" clId="{469BF318-736C-47D7-A74C-3E22CBA6DA2E}" dt="2022-04-13T04:53:55.820" v="72" actId="931"/>
        <pc:sldMkLst>
          <pc:docMk/>
          <pc:sldMk cId="4233843869" sldId="270"/>
        </pc:sldMkLst>
        <pc:picChg chg="add mod">
          <ac:chgData name="Ankit Pandey" userId="64764e3aa3ee3479" providerId="LiveId" clId="{469BF318-736C-47D7-A74C-3E22CBA6DA2E}" dt="2022-04-13T04:53:55.820" v="72" actId="931"/>
          <ac:picMkLst>
            <pc:docMk/>
            <pc:sldMk cId="4233843869" sldId="270"/>
            <ac:picMk id="3" creationId="{F45FA993-64F6-4A01-99B7-8C992FCE4EB0}"/>
          </ac:picMkLst>
        </pc:picChg>
      </pc:sldChg>
      <pc:sldChg chg="addSp modSp new">
        <pc:chgData name="Ankit Pandey" userId="64764e3aa3ee3479" providerId="LiveId" clId="{469BF318-736C-47D7-A74C-3E22CBA6DA2E}" dt="2022-04-13T04:55:10.078" v="75" actId="931"/>
        <pc:sldMkLst>
          <pc:docMk/>
          <pc:sldMk cId="3446592010" sldId="271"/>
        </pc:sldMkLst>
        <pc:picChg chg="add mod">
          <ac:chgData name="Ankit Pandey" userId="64764e3aa3ee3479" providerId="LiveId" clId="{469BF318-736C-47D7-A74C-3E22CBA6DA2E}" dt="2022-04-13T04:55:10.078" v="75" actId="931"/>
          <ac:picMkLst>
            <pc:docMk/>
            <pc:sldMk cId="3446592010" sldId="271"/>
            <ac:picMk id="3" creationId="{E388E37E-A40F-4B24-BA7E-007DE67A9F8F}"/>
          </ac:picMkLst>
        </pc:picChg>
      </pc:sldChg>
      <pc:sldChg chg="addSp modSp new">
        <pc:chgData name="Ankit Pandey" userId="64764e3aa3ee3479" providerId="LiveId" clId="{469BF318-736C-47D7-A74C-3E22CBA6DA2E}" dt="2022-04-13T04:54:41.432" v="74" actId="931"/>
        <pc:sldMkLst>
          <pc:docMk/>
          <pc:sldMk cId="3970049634" sldId="272"/>
        </pc:sldMkLst>
        <pc:picChg chg="add mod">
          <ac:chgData name="Ankit Pandey" userId="64764e3aa3ee3479" providerId="LiveId" clId="{469BF318-736C-47D7-A74C-3E22CBA6DA2E}" dt="2022-04-13T04:54:41.432" v="74" actId="931"/>
          <ac:picMkLst>
            <pc:docMk/>
            <pc:sldMk cId="3970049634" sldId="272"/>
            <ac:picMk id="3" creationId="{D1255DC8-16AE-4B8E-B9B7-A407F4DBAFD4}"/>
          </ac:picMkLst>
        </pc:picChg>
      </pc:sldChg>
      <pc:sldChg chg="addSp modSp new">
        <pc:chgData name="Ankit Pandey" userId="64764e3aa3ee3479" providerId="LiveId" clId="{469BF318-736C-47D7-A74C-3E22CBA6DA2E}" dt="2022-04-13T04:54:29.070" v="73" actId="931"/>
        <pc:sldMkLst>
          <pc:docMk/>
          <pc:sldMk cId="2441220368" sldId="273"/>
        </pc:sldMkLst>
        <pc:picChg chg="add mod">
          <ac:chgData name="Ankit Pandey" userId="64764e3aa3ee3479" providerId="LiveId" clId="{469BF318-736C-47D7-A74C-3E22CBA6DA2E}" dt="2022-04-13T04:54:29.070" v="73" actId="931"/>
          <ac:picMkLst>
            <pc:docMk/>
            <pc:sldMk cId="2441220368" sldId="273"/>
            <ac:picMk id="3" creationId="{9EB51E2E-8419-47A4-B42B-324B5A856E77}"/>
          </ac:picMkLst>
        </pc:picChg>
      </pc:sldChg>
      <pc:sldChg chg="addSp modSp new">
        <pc:chgData name="Ankit Pandey" userId="64764e3aa3ee3479" providerId="LiveId" clId="{469BF318-736C-47D7-A74C-3E22CBA6DA2E}" dt="2022-04-13T04:55:46.824" v="77" actId="931"/>
        <pc:sldMkLst>
          <pc:docMk/>
          <pc:sldMk cId="1431624787" sldId="274"/>
        </pc:sldMkLst>
        <pc:picChg chg="add mod">
          <ac:chgData name="Ankit Pandey" userId="64764e3aa3ee3479" providerId="LiveId" clId="{469BF318-736C-47D7-A74C-3E22CBA6DA2E}" dt="2022-04-13T04:55:46.824" v="77" actId="931"/>
          <ac:picMkLst>
            <pc:docMk/>
            <pc:sldMk cId="1431624787" sldId="274"/>
            <ac:picMk id="3" creationId="{A987D318-8574-4BD0-B55A-FC0E7007AF25}"/>
          </ac:picMkLst>
        </pc:picChg>
      </pc:sldChg>
    </pc:docChg>
  </pc:docChgLst>
  <pc:docChgLst>
    <pc:chgData name="Ankit Pandey" userId="64764e3aa3ee3479" providerId="LiveId" clId="{0A0BA170-7CBF-490B-8A82-59193DAF32D8}"/>
    <pc:docChg chg="undo custSel addSld delSld modSld">
      <pc:chgData name="Ankit Pandey" userId="64764e3aa3ee3479" providerId="LiveId" clId="{0A0BA170-7CBF-490B-8A82-59193DAF32D8}" dt="2022-02-26T12:38:55.882" v="727" actId="113"/>
      <pc:docMkLst>
        <pc:docMk/>
      </pc:docMkLst>
      <pc:sldChg chg="modSp mod">
        <pc:chgData name="Ankit Pandey" userId="64764e3aa3ee3479" providerId="LiveId" clId="{0A0BA170-7CBF-490B-8A82-59193DAF32D8}" dt="2022-02-26T09:06:23.810" v="244" actId="207"/>
        <pc:sldMkLst>
          <pc:docMk/>
          <pc:sldMk cId="2432430502" sldId="257"/>
        </pc:sldMkLst>
        <pc:spChg chg="mod">
          <ac:chgData name="Ankit Pandey" userId="64764e3aa3ee3479" providerId="LiveId" clId="{0A0BA170-7CBF-490B-8A82-59193DAF32D8}" dt="2022-02-26T09:06:18.622" v="243" actId="207"/>
          <ac:spMkLst>
            <pc:docMk/>
            <pc:sldMk cId="2432430502" sldId="257"/>
            <ac:spMk id="4" creationId="{DCAB97B0-AA8D-4A19-9228-4C81912CEC6E}"/>
          </ac:spMkLst>
        </pc:spChg>
        <pc:spChg chg="mod">
          <ac:chgData name="Ankit Pandey" userId="64764e3aa3ee3479" providerId="LiveId" clId="{0A0BA170-7CBF-490B-8A82-59193DAF32D8}" dt="2022-02-26T09:06:23.810" v="244" actId="207"/>
          <ac:spMkLst>
            <pc:docMk/>
            <pc:sldMk cId="2432430502" sldId="257"/>
            <ac:spMk id="7" creationId="{1810D171-6907-4144-86DC-B0C2F9E8C30E}"/>
          </ac:spMkLst>
        </pc:spChg>
      </pc:sldChg>
      <pc:sldChg chg="addSp modSp mod">
        <pc:chgData name="Ankit Pandey" userId="64764e3aa3ee3479" providerId="LiveId" clId="{0A0BA170-7CBF-490B-8A82-59193DAF32D8}" dt="2022-02-26T08:49:33.667" v="9" actId="20577"/>
        <pc:sldMkLst>
          <pc:docMk/>
          <pc:sldMk cId="823817767" sldId="258"/>
        </pc:sldMkLst>
        <pc:spChg chg="add mod">
          <ac:chgData name="Ankit Pandey" userId="64764e3aa3ee3479" providerId="LiveId" clId="{0A0BA170-7CBF-490B-8A82-59193DAF32D8}" dt="2022-02-26T08:48:56.769" v="5" actId="14100"/>
          <ac:spMkLst>
            <pc:docMk/>
            <pc:sldMk cId="823817767" sldId="258"/>
            <ac:spMk id="2" creationId="{3B3FBE6E-E91A-4FCF-AA12-F6391BE7D96D}"/>
          </ac:spMkLst>
        </pc:spChg>
        <pc:spChg chg="add mod">
          <ac:chgData name="Ankit Pandey" userId="64764e3aa3ee3479" providerId="LiveId" clId="{0A0BA170-7CBF-490B-8A82-59193DAF32D8}" dt="2022-02-26T08:49:33.667" v="9" actId="20577"/>
          <ac:spMkLst>
            <pc:docMk/>
            <pc:sldMk cId="823817767" sldId="258"/>
            <ac:spMk id="3" creationId="{9EAC8621-275F-4B41-8229-5377AB381FA3}"/>
          </ac:spMkLst>
        </pc:spChg>
      </pc:sldChg>
      <pc:sldChg chg="addSp delSp modSp mod">
        <pc:chgData name="Ankit Pandey" userId="64764e3aa3ee3479" providerId="LiveId" clId="{0A0BA170-7CBF-490B-8A82-59193DAF32D8}" dt="2022-02-26T09:23:47.037" v="264" actId="1076"/>
        <pc:sldMkLst>
          <pc:docMk/>
          <pc:sldMk cId="3996196787" sldId="259"/>
        </pc:sldMkLst>
        <pc:spChg chg="del">
          <ac:chgData name="Ankit Pandey" userId="64764e3aa3ee3479" providerId="LiveId" clId="{0A0BA170-7CBF-490B-8A82-59193DAF32D8}" dt="2022-02-26T09:06:29.994" v="245" actId="478"/>
          <ac:spMkLst>
            <pc:docMk/>
            <pc:sldMk cId="3996196787" sldId="259"/>
            <ac:spMk id="4" creationId="{797FE174-AA3C-4DC2-8723-9A149493777E}"/>
          </ac:spMkLst>
        </pc:spChg>
        <pc:spChg chg="add mod">
          <ac:chgData name="Ankit Pandey" userId="64764e3aa3ee3479" providerId="LiveId" clId="{0A0BA170-7CBF-490B-8A82-59193DAF32D8}" dt="2022-02-26T09:23:47.037" v="264" actId="1076"/>
          <ac:spMkLst>
            <pc:docMk/>
            <pc:sldMk cId="3996196787" sldId="259"/>
            <ac:spMk id="7" creationId="{39E47B88-3602-4361-A0F3-71200866500C}"/>
          </ac:spMkLst>
        </pc:spChg>
        <pc:spChg chg="add mod">
          <ac:chgData name="Ankit Pandey" userId="64764e3aa3ee3479" providerId="LiveId" clId="{0A0BA170-7CBF-490B-8A82-59193DAF32D8}" dt="2022-02-26T09:23:42.106" v="263" actId="1076"/>
          <ac:spMkLst>
            <pc:docMk/>
            <pc:sldMk cId="3996196787" sldId="259"/>
            <ac:spMk id="8" creationId="{1D2E41A0-BE55-4A97-9399-7C0E92D60958}"/>
          </ac:spMkLst>
        </pc:spChg>
        <pc:picChg chg="add mod">
          <ac:chgData name="Ankit Pandey" userId="64764e3aa3ee3479" providerId="LiveId" clId="{0A0BA170-7CBF-490B-8A82-59193DAF32D8}" dt="2022-02-26T09:23:29.057" v="260" actId="14100"/>
          <ac:picMkLst>
            <pc:docMk/>
            <pc:sldMk cId="3996196787" sldId="259"/>
            <ac:picMk id="3" creationId="{538F4773-8F57-4EAA-9991-1E3F96A18AB2}"/>
          </ac:picMkLst>
        </pc:picChg>
        <pc:picChg chg="add mod">
          <ac:chgData name="Ankit Pandey" userId="64764e3aa3ee3479" providerId="LiveId" clId="{0A0BA170-7CBF-490B-8A82-59193DAF32D8}" dt="2022-02-26T09:23:38.283" v="262" actId="1076"/>
          <ac:picMkLst>
            <pc:docMk/>
            <pc:sldMk cId="3996196787" sldId="259"/>
            <ac:picMk id="6" creationId="{29053842-1696-4200-ABD9-621B34296BD6}"/>
          </ac:picMkLst>
        </pc:picChg>
      </pc:sldChg>
      <pc:sldChg chg="delSp del mod">
        <pc:chgData name="Ankit Pandey" userId="64764e3aa3ee3479" providerId="LiveId" clId="{0A0BA170-7CBF-490B-8A82-59193DAF32D8}" dt="2022-02-26T09:23:56.433" v="265" actId="2696"/>
        <pc:sldMkLst>
          <pc:docMk/>
          <pc:sldMk cId="998120504" sldId="260"/>
        </pc:sldMkLst>
        <pc:spChg chg="del">
          <ac:chgData name="Ankit Pandey" userId="64764e3aa3ee3479" providerId="LiveId" clId="{0A0BA170-7CBF-490B-8A82-59193DAF32D8}" dt="2022-02-26T09:06:33.326" v="246" actId="478"/>
          <ac:spMkLst>
            <pc:docMk/>
            <pc:sldMk cId="998120504" sldId="260"/>
            <ac:spMk id="4" creationId="{E9AB2F32-B8AD-41E0-BCE3-954F119F5D76}"/>
          </ac:spMkLst>
        </pc:spChg>
      </pc:sldChg>
      <pc:sldChg chg="addSp delSp modSp mod">
        <pc:chgData name="Ankit Pandey" userId="64764e3aa3ee3479" providerId="LiveId" clId="{0A0BA170-7CBF-490B-8A82-59193DAF32D8}" dt="2022-02-26T12:38:55.882" v="727" actId="113"/>
        <pc:sldMkLst>
          <pc:docMk/>
          <pc:sldMk cId="3477868046" sldId="261"/>
        </pc:sldMkLst>
        <pc:spChg chg="del">
          <ac:chgData name="Ankit Pandey" userId="64764e3aa3ee3479" providerId="LiveId" clId="{0A0BA170-7CBF-490B-8A82-59193DAF32D8}" dt="2022-02-26T08:54:17.580" v="11" actId="478"/>
          <ac:spMkLst>
            <pc:docMk/>
            <pc:sldMk cId="3477868046" sldId="261"/>
            <ac:spMk id="2" creationId="{FC8754E1-6293-475C-B95B-20C01832FF9F}"/>
          </ac:spMkLst>
        </pc:spChg>
        <pc:spChg chg="del">
          <ac:chgData name="Ankit Pandey" userId="64764e3aa3ee3479" providerId="LiveId" clId="{0A0BA170-7CBF-490B-8A82-59193DAF32D8}" dt="2022-02-26T08:54:14.670" v="10" actId="478"/>
          <ac:spMkLst>
            <pc:docMk/>
            <pc:sldMk cId="3477868046" sldId="261"/>
            <ac:spMk id="3" creationId="{DBFEC7EF-87FE-4F1C-AB2C-CE8679CB0477}"/>
          </ac:spMkLst>
        </pc:spChg>
        <pc:spChg chg="add mod">
          <ac:chgData name="Ankit Pandey" userId="64764e3aa3ee3479" providerId="LiveId" clId="{0A0BA170-7CBF-490B-8A82-59193DAF32D8}" dt="2022-02-26T12:38:51.922" v="726" actId="113"/>
          <ac:spMkLst>
            <pc:docMk/>
            <pc:sldMk cId="3477868046" sldId="261"/>
            <ac:spMk id="4" creationId="{3B473052-C01A-45CE-AAE8-240D3C357ED2}"/>
          </ac:spMkLst>
        </pc:spChg>
        <pc:spChg chg="add mod">
          <ac:chgData name="Ankit Pandey" userId="64764e3aa3ee3479" providerId="LiveId" clId="{0A0BA170-7CBF-490B-8A82-59193DAF32D8}" dt="2022-02-26T12:38:55.882" v="727" actId="113"/>
          <ac:spMkLst>
            <pc:docMk/>
            <pc:sldMk cId="3477868046" sldId="261"/>
            <ac:spMk id="5" creationId="{4A49E69A-C132-4200-BDB4-F573F4E80229}"/>
          </ac:spMkLst>
        </pc:spChg>
        <pc:spChg chg="add mod">
          <ac:chgData name="Ankit Pandey" userId="64764e3aa3ee3479" providerId="LiveId" clId="{0A0BA170-7CBF-490B-8A82-59193DAF32D8}" dt="2022-02-26T09:05:35.724" v="240" actId="1076"/>
          <ac:spMkLst>
            <pc:docMk/>
            <pc:sldMk cId="3477868046" sldId="261"/>
            <ac:spMk id="6" creationId="{79E74BBB-BE67-4F45-92E2-9094E16D5514}"/>
          </ac:spMkLst>
        </pc:spChg>
        <pc:cxnChg chg="add">
          <ac:chgData name="Ankit Pandey" userId="64764e3aa3ee3479" providerId="LiveId" clId="{0A0BA170-7CBF-490B-8A82-59193DAF32D8}" dt="2022-02-26T09:05:48.883" v="241" actId="11529"/>
          <ac:cxnSpMkLst>
            <pc:docMk/>
            <pc:sldMk cId="3477868046" sldId="261"/>
            <ac:cxnSpMk id="8" creationId="{7DE45809-C117-41A2-9748-D37FABBC4AC6}"/>
          </ac:cxnSpMkLst>
        </pc:cxnChg>
      </pc:sldChg>
      <pc:sldChg chg="addSp delSp modSp new mod">
        <pc:chgData name="Ankit Pandey" userId="64764e3aa3ee3479" providerId="LiveId" clId="{0A0BA170-7CBF-490B-8A82-59193DAF32D8}" dt="2022-02-26T11:05:58.395" v="725" actId="20577"/>
        <pc:sldMkLst>
          <pc:docMk/>
          <pc:sldMk cId="3563682253" sldId="262"/>
        </pc:sldMkLst>
        <pc:spChg chg="del">
          <ac:chgData name="Ankit Pandey" userId="64764e3aa3ee3479" providerId="LiveId" clId="{0A0BA170-7CBF-490B-8A82-59193DAF32D8}" dt="2022-02-26T09:24:13.578" v="268" actId="478"/>
          <ac:spMkLst>
            <pc:docMk/>
            <pc:sldMk cId="3563682253" sldId="262"/>
            <ac:spMk id="2" creationId="{01C5401C-99B0-4FF0-BB56-962BB86E13AF}"/>
          </ac:spMkLst>
        </pc:spChg>
        <pc:spChg chg="del">
          <ac:chgData name="Ankit Pandey" userId="64764e3aa3ee3479" providerId="LiveId" clId="{0A0BA170-7CBF-490B-8A82-59193DAF32D8}" dt="2022-02-26T09:24:08.703" v="267" actId="478"/>
          <ac:spMkLst>
            <pc:docMk/>
            <pc:sldMk cId="3563682253" sldId="262"/>
            <ac:spMk id="3" creationId="{FA657271-C7A8-4E1A-BEA8-42B6C2C21F5D}"/>
          </ac:spMkLst>
        </pc:spChg>
        <pc:spChg chg="add mod">
          <ac:chgData name="Ankit Pandey" userId="64764e3aa3ee3479" providerId="LiveId" clId="{0A0BA170-7CBF-490B-8A82-59193DAF32D8}" dt="2022-02-26T11:05:58.395" v="725" actId="20577"/>
          <ac:spMkLst>
            <pc:docMk/>
            <pc:sldMk cId="3563682253" sldId="262"/>
            <ac:spMk id="4" creationId="{F667DF30-629D-4499-BB84-115D764D8E1E}"/>
          </ac:spMkLst>
        </pc:spChg>
      </pc:sldChg>
      <pc:sldChg chg="delSp modSp new mod">
        <pc:chgData name="Ankit Pandey" userId="64764e3aa3ee3479" providerId="LiveId" clId="{0A0BA170-7CBF-490B-8A82-59193DAF32D8}" dt="2022-02-26T10:29:56.479" v="702" actId="1076"/>
        <pc:sldMkLst>
          <pc:docMk/>
          <pc:sldMk cId="4136980410" sldId="263"/>
        </pc:sldMkLst>
        <pc:spChg chg="mod">
          <ac:chgData name="Ankit Pandey" userId="64764e3aa3ee3479" providerId="LiveId" clId="{0A0BA170-7CBF-490B-8A82-59193DAF32D8}" dt="2022-02-26T10:29:56.479" v="702" actId="1076"/>
          <ac:spMkLst>
            <pc:docMk/>
            <pc:sldMk cId="4136980410" sldId="263"/>
            <ac:spMk id="2" creationId="{5609A507-9B90-4BB1-8A1C-17BDC114E6E9}"/>
          </ac:spMkLst>
        </pc:spChg>
        <pc:spChg chg="del">
          <ac:chgData name="Ankit Pandey" userId="64764e3aa3ee3479" providerId="LiveId" clId="{0A0BA170-7CBF-490B-8A82-59193DAF32D8}" dt="2022-02-26T10:29:51.761" v="701" actId="478"/>
          <ac:spMkLst>
            <pc:docMk/>
            <pc:sldMk cId="4136980410" sldId="263"/>
            <ac:spMk id="3" creationId="{844DB823-65D8-4472-8069-8F01E35ACC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CE6B4-CD09-4E77-86D3-9182CF90D513}"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D41C5-2FBB-422B-A9F6-D0697FDA6DDC}" type="slidenum">
              <a:rPr lang="en-US" smtClean="0"/>
              <a:t>‹#›</a:t>
            </a:fld>
            <a:endParaRPr lang="en-US"/>
          </a:p>
        </p:txBody>
      </p:sp>
    </p:spTree>
    <p:extLst>
      <p:ext uri="{BB962C8B-B14F-4D97-AF65-F5344CB8AC3E}">
        <p14:creationId xmlns:p14="http://schemas.microsoft.com/office/powerpoint/2010/main" val="1486521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6121C6-FD22-43C3-93B0-6DFF0CD9701C}"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5F326-614E-467A-B7FA-C2C6980565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6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6121C6-FD22-43C3-93B0-6DFF0CD9701C}"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5F326-614E-467A-B7FA-C2C69805651E}" type="slidenum">
              <a:rPr lang="en-US" smtClean="0"/>
              <a:t>‹#›</a:t>
            </a:fld>
            <a:endParaRPr lang="en-US"/>
          </a:p>
        </p:txBody>
      </p:sp>
    </p:spTree>
    <p:extLst>
      <p:ext uri="{BB962C8B-B14F-4D97-AF65-F5344CB8AC3E}">
        <p14:creationId xmlns:p14="http://schemas.microsoft.com/office/powerpoint/2010/main" val="2726612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6121C6-FD22-43C3-93B0-6DFF0CD9701C}"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5F326-614E-467A-B7FA-C2C69805651E}" type="slidenum">
              <a:rPr lang="en-US" smtClean="0"/>
              <a:t>‹#›</a:t>
            </a:fld>
            <a:endParaRPr lang="en-US"/>
          </a:p>
        </p:txBody>
      </p:sp>
    </p:spTree>
    <p:extLst>
      <p:ext uri="{BB962C8B-B14F-4D97-AF65-F5344CB8AC3E}">
        <p14:creationId xmlns:p14="http://schemas.microsoft.com/office/powerpoint/2010/main" val="347127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6121C6-FD22-43C3-93B0-6DFF0CD9701C}"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5F326-614E-467A-B7FA-C2C69805651E}" type="slidenum">
              <a:rPr lang="en-US" smtClean="0"/>
              <a:t>‹#›</a:t>
            </a:fld>
            <a:endParaRPr lang="en-US"/>
          </a:p>
        </p:txBody>
      </p:sp>
    </p:spTree>
    <p:extLst>
      <p:ext uri="{BB962C8B-B14F-4D97-AF65-F5344CB8AC3E}">
        <p14:creationId xmlns:p14="http://schemas.microsoft.com/office/powerpoint/2010/main" val="4131746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6121C6-FD22-43C3-93B0-6DFF0CD9701C}" type="datetimeFigureOut">
              <a:rPr lang="en-US" smtClean="0"/>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5F326-614E-467A-B7FA-C2C69805651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73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6121C6-FD22-43C3-93B0-6DFF0CD9701C}"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5F326-614E-467A-B7FA-C2C69805651E}" type="slidenum">
              <a:rPr lang="en-US" smtClean="0"/>
              <a:t>‹#›</a:t>
            </a:fld>
            <a:endParaRPr lang="en-US"/>
          </a:p>
        </p:txBody>
      </p:sp>
    </p:spTree>
    <p:extLst>
      <p:ext uri="{BB962C8B-B14F-4D97-AF65-F5344CB8AC3E}">
        <p14:creationId xmlns:p14="http://schemas.microsoft.com/office/powerpoint/2010/main" val="1437415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6121C6-FD22-43C3-93B0-6DFF0CD9701C}" type="datetimeFigureOut">
              <a:rPr lang="en-US" smtClean="0"/>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D5F326-614E-467A-B7FA-C2C69805651E}" type="slidenum">
              <a:rPr lang="en-US" smtClean="0"/>
              <a:t>‹#›</a:t>
            </a:fld>
            <a:endParaRPr lang="en-US"/>
          </a:p>
        </p:txBody>
      </p:sp>
    </p:spTree>
    <p:extLst>
      <p:ext uri="{BB962C8B-B14F-4D97-AF65-F5344CB8AC3E}">
        <p14:creationId xmlns:p14="http://schemas.microsoft.com/office/powerpoint/2010/main" val="1021983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6121C6-FD22-43C3-93B0-6DFF0CD9701C}" type="datetimeFigureOut">
              <a:rPr lang="en-US" smtClean="0"/>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D5F326-614E-467A-B7FA-C2C69805651E}" type="slidenum">
              <a:rPr lang="en-US" smtClean="0"/>
              <a:t>‹#›</a:t>
            </a:fld>
            <a:endParaRPr lang="en-US"/>
          </a:p>
        </p:txBody>
      </p:sp>
    </p:spTree>
    <p:extLst>
      <p:ext uri="{BB962C8B-B14F-4D97-AF65-F5344CB8AC3E}">
        <p14:creationId xmlns:p14="http://schemas.microsoft.com/office/powerpoint/2010/main" val="4137241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E6121C6-FD22-43C3-93B0-6DFF0CD9701C}" type="datetimeFigureOut">
              <a:rPr lang="en-US" smtClean="0"/>
              <a:t>4/13/2022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DD5F326-614E-467A-B7FA-C2C69805651E}" type="slidenum">
              <a:rPr lang="en-US" smtClean="0"/>
              <a:t>‹#›</a:t>
            </a:fld>
            <a:endParaRPr lang="en-US"/>
          </a:p>
        </p:txBody>
      </p:sp>
    </p:spTree>
    <p:extLst>
      <p:ext uri="{BB962C8B-B14F-4D97-AF65-F5344CB8AC3E}">
        <p14:creationId xmlns:p14="http://schemas.microsoft.com/office/powerpoint/2010/main" val="2240412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E6121C6-FD22-43C3-93B0-6DFF0CD9701C}" type="datetimeFigureOut">
              <a:rPr lang="en-US" smtClean="0"/>
              <a:t>4/13/2022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D5F326-614E-467A-B7FA-C2C69805651E}" type="slidenum">
              <a:rPr lang="en-US" smtClean="0"/>
              <a:t>‹#›</a:t>
            </a:fld>
            <a:endParaRPr lang="en-US"/>
          </a:p>
        </p:txBody>
      </p:sp>
    </p:spTree>
    <p:extLst>
      <p:ext uri="{BB962C8B-B14F-4D97-AF65-F5344CB8AC3E}">
        <p14:creationId xmlns:p14="http://schemas.microsoft.com/office/powerpoint/2010/main" val="302653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6121C6-FD22-43C3-93B0-6DFF0CD9701C}" type="datetimeFigureOut">
              <a:rPr lang="en-US" smtClean="0"/>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5F326-614E-467A-B7FA-C2C69805651E}" type="slidenum">
              <a:rPr lang="en-US" smtClean="0"/>
              <a:t>‹#›</a:t>
            </a:fld>
            <a:endParaRPr lang="en-US"/>
          </a:p>
        </p:txBody>
      </p:sp>
    </p:spTree>
    <p:extLst>
      <p:ext uri="{BB962C8B-B14F-4D97-AF65-F5344CB8AC3E}">
        <p14:creationId xmlns:p14="http://schemas.microsoft.com/office/powerpoint/2010/main" val="2241945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E6121C6-FD22-43C3-93B0-6DFF0CD9701C}" type="datetimeFigureOut">
              <a:rPr lang="en-US" smtClean="0"/>
              <a:t>4/13/2022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DD5F326-614E-467A-B7FA-C2C69805651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315947"/>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28BCB3-EF93-4ABD-9377-461906AE51BB}"/>
              </a:ext>
            </a:extLst>
          </p:cNvPr>
          <p:cNvSpPr/>
          <p:nvPr/>
        </p:nvSpPr>
        <p:spPr>
          <a:xfrm>
            <a:off x="3906938" y="-14585"/>
            <a:ext cx="4378122" cy="954107"/>
          </a:xfrm>
          <a:prstGeom prst="rect">
            <a:avLst/>
          </a:prstGeom>
          <a:noFill/>
        </p:spPr>
        <p:txBody>
          <a:bodyPr wrap="none" lIns="91440" tIns="45720" rIns="91440" bIns="45720">
            <a:spAutoFit/>
          </a:bodyPr>
          <a:lstStyle/>
          <a:p>
            <a:pPr algn="ctr"/>
            <a:r>
              <a:rPr lang="en-US" sz="2000" b="1" i="0" u="none" strike="noStrike" kern="0"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Times New Roman" panose="02020603050405020304" pitchFamily="18" charset="0"/>
                <a:ea typeface="Times New Roman" panose="02020603050405020304" pitchFamily="18" charset="0"/>
              </a:rPr>
              <a:t>PROJECT ON</a:t>
            </a:r>
          </a:p>
          <a:p>
            <a:pPr algn="ctr"/>
            <a:r>
              <a:rPr lang="en-US" sz="3600" b="1" kern="0" dirty="0">
                <a:ln w="9525">
                  <a:solidFill>
                    <a:schemeClr val="bg1"/>
                  </a:solidFill>
                  <a:prstDash val="solid"/>
                </a:ln>
                <a:effectLst>
                  <a:outerShdw blurRad="12700" dist="38100" dir="2700000" algn="tl" rotWithShape="0">
                    <a:schemeClr val="bg1">
                      <a:lumMod val="50000"/>
                    </a:schemeClr>
                  </a:outerShdw>
                </a:effectLst>
                <a:latin typeface="Times New Roman" panose="02020603050405020304" pitchFamily="18" charset="0"/>
              </a:rPr>
              <a:t>Hand Me Down Cars</a:t>
            </a:r>
            <a:endPar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1" name="TextBox 10">
            <a:extLst>
              <a:ext uri="{FF2B5EF4-FFF2-40B4-BE49-F238E27FC236}">
                <a16:creationId xmlns:a16="http://schemas.microsoft.com/office/drawing/2014/main" id="{106A4C1C-6BF8-471D-AC0E-87DD807D9000}"/>
              </a:ext>
            </a:extLst>
          </p:cNvPr>
          <p:cNvSpPr txBox="1"/>
          <p:nvPr/>
        </p:nvSpPr>
        <p:spPr>
          <a:xfrm>
            <a:off x="2093205" y="769441"/>
            <a:ext cx="8005589" cy="1477328"/>
          </a:xfrm>
          <a:prstGeom prst="rect">
            <a:avLst/>
          </a:prstGeom>
          <a:noFill/>
        </p:spPr>
        <p:txBody>
          <a:bodyPr wrap="none" rtlCol="0">
            <a:spAutoFit/>
          </a:bodyPr>
          <a:lstStyle/>
          <a:p>
            <a:pPr marL="0" marR="0" algn="ctr">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gn="ctr">
              <a:spcBef>
                <a:spcPts val="0"/>
              </a:spcBef>
              <a:spcAft>
                <a:spcPts val="0"/>
              </a:spcAft>
            </a:pPr>
            <a:r>
              <a:rPr lang="en-US" sz="1800" dirty="0">
                <a:effectLst/>
                <a:latin typeface="Times New Roman" panose="02020603050405020304" pitchFamily="18" charset="0"/>
                <a:ea typeface="Times New Roman" panose="02020603050405020304" pitchFamily="18" charset="0"/>
              </a:rPr>
              <a:t>SUBMITTED IN</a:t>
            </a:r>
          </a:p>
          <a:p>
            <a:pPr marL="0" marR="0" algn="ctr">
              <a:spcBef>
                <a:spcPts val="0"/>
              </a:spcBef>
              <a:spcAft>
                <a:spcPts val="0"/>
              </a:spcAft>
            </a:pPr>
            <a:r>
              <a:rPr lang="en-US" sz="1800" dirty="0">
                <a:effectLst/>
                <a:latin typeface="Times New Roman" panose="02020603050405020304" pitchFamily="18" charset="0"/>
                <a:ea typeface="Times New Roman" panose="02020603050405020304" pitchFamily="18" charset="0"/>
              </a:rPr>
              <a:t>PARTIAL FULFILLMENT OF THE REQUIREMENT</a:t>
            </a:r>
          </a:p>
          <a:p>
            <a:pPr marL="0" marR="0" algn="ctr">
              <a:spcBef>
                <a:spcPts val="0"/>
              </a:spcBef>
              <a:spcAft>
                <a:spcPts val="0"/>
              </a:spcAft>
            </a:pPr>
            <a:r>
              <a:rPr lang="en-US" sz="1800" dirty="0">
                <a:effectLst/>
                <a:latin typeface="Times New Roman" panose="02020603050405020304" pitchFamily="18" charset="0"/>
                <a:ea typeface="Times New Roman" panose="02020603050405020304" pitchFamily="18" charset="0"/>
              </a:rPr>
              <a:t>FOR THE COURSE OF DIPLOMA IN ADVANCED COMPUTING FROM CDAC</a:t>
            </a:r>
          </a:p>
          <a:p>
            <a:endParaRPr lang="en-US" dirty="0"/>
          </a:p>
        </p:txBody>
      </p:sp>
      <p:pic>
        <p:nvPicPr>
          <p:cNvPr id="13" name="Picture 12">
            <a:extLst>
              <a:ext uri="{FF2B5EF4-FFF2-40B4-BE49-F238E27FC236}">
                <a16:creationId xmlns:a16="http://schemas.microsoft.com/office/drawing/2014/main" id="{3F2F0EC4-066E-415F-B7AF-B0C471800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806" y="2063710"/>
            <a:ext cx="1905000" cy="1905000"/>
          </a:xfrm>
          <a:prstGeom prst="rect">
            <a:avLst/>
          </a:prstGeom>
        </p:spPr>
      </p:pic>
      <p:sp>
        <p:nvSpPr>
          <p:cNvPr id="14" name="TextBox 13">
            <a:extLst>
              <a:ext uri="{FF2B5EF4-FFF2-40B4-BE49-F238E27FC236}">
                <a16:creationId xmlns:a16="http://schemas.microsoft.com/office/drawing/2014/main" id="{78737622-8B97-4517-8545-97C2BB3B794A}"/>
              </a:ext>
            </a:extLst>
          </p:cNvPr>
          <p:cNvSpPr txBox="1"/>
          <p:nvPr/>
        </p:nvSpPr>
        <p:spPr>
          <a:xfrm>
            <a:off x="654188" y="3968710"/>
            <a:ext cx="11070235" cy="954107"/>
          </a:xfrm>
          <a:prstGeom prst="rect">
            <a:avLst/>
          </a:prstGeom>
          <a:noFill/>
        </p:spPr>
        <p:txBody>
          <a:bodyPr wrap="square" rtlCol="0">
            <a:spAutoFit/>
          </a:bodyPr>
          <a:lstStyle/>
          <a:p>
            <a:pPr marL="457200" marR="0" algn="ctr">
              <a:spcBef>
                <a:spcPts val="0"/>
              </a:spcBef>
              <a:spcAft>
                <a:spcPts val="0"/>
              </a:spcAft>
              <a:tabLst>
                <a:tab pos="548640" algn="l"/>
              </a:tabLst>
            </a:pPr>
            <a:r>
              <a:rPr lang="en-US" sz="1900" b="1" dirty="0">
                <a:effectLst/>
                <a:latin typeface="Times New Roman" panose="02020603050405020304" pitchFamily="18" charset="0"/>
                <a:ea typeface="Times New Roman" panose="02020603050405020304" pitchFamily="18" charset="0"/>
              </a:rPr>
              <a:t>Institute Of Advance Computing And Software Development</a:t>
            </a:r>
          </a:p>
          <a:p>
            <a:pPr marL="0" marR="0" algn="ctr">
              <a:spcBef>
                <a:spcPts val="0"/>
              </a:spcBef>
              <a:spcAft>
                <a:spcPts val="0"/>
              </a:spcAft>
            </a:pPr>
            <a:r>
              <a:rPr lang="en-US" sz="1900" dirty="0" err="1">
                <a:effectLst/>
                <a:latin typeface="Times New Roman" panose="02020603050405020304" pitchFamily="18" charset="0"/>
                <a:ea typeface="Times New Roman" panose="02020603050405020304" pitchFamily="18" charset="0"/>
              </a:rPr>
              <a:t>Akurdi</a:t>
            </a:r>
            <a:r>
              <a:rPr lang="en-US" sz="1900" dirty="0">
                <a:effectLst/>
                <a:latin typeface="Times New Roman" panose="02020603050405020304" pitchFamily="18" charset="0"/>
                <a:ea typeface="Times New Roman" panose="02020603050405020304" pitchFamily="18" charset="0"/>
              </a:rPr>
              <a:t>, Pune (M.H.)</a:t>
            </a:r>
          </a:p>
          <a:p>
            <a:endParaRPr lang="en-US" dirty="0"/>
          </a:p>
        </p:txBody>
      </p:sp>
      <p:sp>
        <p:nvSpPr>
          <p:cNvPr id="16" name="TextBox 15">
            <a:extLst>
              <a:ext uri="{FF2B5EF4-FFF2-40B4-BE49-F238E27FC236}">
                <a16:creationId xmlns:a16="http://schemas.microsoft.com/office/drawing/2014/main" id="{1EE94769-E19E-40F6-B2B1-8CEDC8397D4A}"/>
              </a:ext>
            </a:extLst>
          </p:cNvPr>
          <p:cNvSpPr txBox="1"/>
          <p:nvPr/>
        </p:nvSpPr>
        <p:spPr>
          <a:xfrm>
            <a:off x="10044554" y="5156395"/>
            <a:ext cx="2198039" cy="1200329"/>
          </a:xfrm>
          <a:prstGeom prst="rect">
            <a:avLst/>
          </a:prstGeom>
          <a:noFill/>
        </p:spPr>
        <p:txBody>
          <a:bodyPr wrap="none" rtlCol="0">
            <a:spAutoFit/>
          </a:bodyPr>
          <a:lstStyle/>
          <a:p>
            <a:pPr marL="0" marR="0" algn="ctr">
              <a:spcBef>
                <a:spcPts val="0"/>
              </a:spcBef>
              <a:spcAft>
                <a:spcPts val="0"/>
              </a:spcAft>
            </a:pPr>
            <a:r>
              <a:rPr lang="en-US" sz="1800" b="1" dirty="0">
                <a:effectLst/>
                <a:latin typeface="Times New Roman" panose="02020603050405020304" pitchFamily="18" charset="0"/>
                <a:ea typeface="Times New Roman" panose="02020603050405020304" pitchFamily="18" charset="0"/>
              </a:rPr>
              <a:t>SUBMITTED BY:</a:t>
            </a:r>
            <a:endParaRPr lang="en-US" sz="18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gn="ctr">
              <a:spcBef>
                <a:spcPts val="0"/>
              </a:spcBef>
              <a:spcAft>
                <a:spcPts val="0"/>
              </a:spcAft>
            </a:pPr>
            <a:r>
              <a:rPr lang="en-US" sz="1800" dirty="0">
                <a:effectLst/>
                <a:latin typeface="Times New Roman" panose="02020603050405020304" pitchFamily="18" charset="0"/>
                <a:ea typeface="Times New Roman" panose="02020603050405020304" pitchFamily="18" charset="0"/>
              </a:rPr>
              <a:t>ANKIT PANDEY </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PRN : 210941220024</a:t>
            </a:r>
          </a:p>
        </p:txBody>
      </p:sp>
      <p:sp>
        <p:nvSpPr>
          <p:cNvPr id="17" name="TextBox 16">
            <a:extLst>
              <a:ext uri="{FF2B5EF4-FFF2-40B4-BE49-F238E27FC236}">
                <a16:creationId xmlns:a16="http://schemas.microsoft.com/office/drawing/2014/main" id="{339C796C-F093-4E31-954F-122AFC345982}"/>
              </a:ext>
            </a:extLst>
          </p:cNvPr>
          <p:cNvSpPr txBox="1"/>
          <p:nvPr/>
        </p:nvSpPr>
        <p:spPr>
          <a:xfrm>
            <a:off x="175262" y="4728064"/>
            <a:ext cx="2283254" cy="1631216"/>
          </a:xfrm>
          <a:prstGeom prst="rect">
            <a:avLst/>
          </a:prstGeom>
          <a:noFill/>
        </p:spPr>
        <p:txBody>
          <a:bodyPr wrap="none" rtlCol="0">
            <a:spAutoFit/>
          </a:bodyPr>
          <a:lstStyle/>
          <a:p>
            <a:pPr marL="0" marR="0" algn="ctr">
              <a:spcBef>
                <a:spcPts val="0"/>
              </a:spcBef>
              <a:spcAft>
                <a:spcPts val="0"/>
              </a:spcAft>
            </a:pPr>
            <a:r>
              <a:rPr lang="en-US" sz="2000" b="1" dirty="0">
                <a:effectLst/>
                <a:latin typeface="Times New Roman" panose="02020603050405020304" pitchFamily="18" charset="0"/>
                <a:ea typeface="Times New Roman" panose="02020603050405020304" pitchFamily="18" charset="0"/>
              </a:rPr>
              <a:t>Faculty Member</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Mrs. Snehal Sapkal</a:t>
            </a:r>
          </a:p>
          <a:p>
            <a:pPr marL="0" marR="0" algn="ctr">
              <a:spcBef>
                <a:spcPts val="0"/>
              </a:spcBef>
              <a:spcAft>
                <a:spcPts val="0"/>
              </a:spcAft>
            </a:pPr>
            <a:r>
              <a:rPr lang="en-US" sz="2000" b="1" dirty="0">
                <a:effectLst/>
                <a:latin typeface="Times New Roman" panose="02020603050405020304" pitchFamily="18" charset="0"/>
                <a:ea typeface="Times New Roman" panose="02020603050405020304" pitchFamily="18" charset="0"/>
              </a:rPr>
              <a:t>External Guide</a:t>
            </a:r>
            <a:endParaRPr lang="en-US" sz="2000" dirty="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2000" dirty="0">
                <a:effectLst/>
                <a:latin typeface="Times New Roman" panose="02020603050405020304" pitchFamily="18" charset="0"/>
                <a:ea typeface="Times New Roman" panose="02020603050405020304" pitchFamily="18" charset="0"/>
              </a:rPr>
              <a:t>Mr. Chetan Pardeshi</a:t>
            </a:r>
          </a:p>
          <a:p>
            <a:endParaRPr lang="en-US" sz="2000" dirty="0"/>
          </a:p>
        </p:txBody>
      </p:sp>
    </p:spTree>
    <p:extLst>
      <p:ext uri="{BB962C8B-B14F-4D97-AF65-F5344CB8AC3E}">
        <p14:creationId xmlns:p14="http://schemas.microsoft.com/office/powerpoint/2010/main" val="3026994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E761F-9CD8-4F32-901E-0F11FCC70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73"/>
            <a:ext cx="12192000" cy="6823454"/>
          </a:xfrm>
          <a:prstGeom prst="rect">
            <a:avLst/>
          </a:prstGeom>
        </p:spPr>
      </p:pic>
    </p:spTree>
    <p:extLst>
      <p:ext uri="{BB962C8B-B14F-4D97-AF65-F5344CB8AC3E}">
        <p14:creationId xmlns:p14="http://schemas.microsoft.com/office/powerpoint/2010/main" val="3556658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01E0D-0CAC-48F8-9515-AEEE6029F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3762297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140B79-DBA8-418E-82F4-3CD7391506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96"/>
            <a:ext cx="12192000" cy="6829807"/>
          </a:xfrm>
          <a:prstGeom prst="rect">
            <a:avLst/>
          </a:prstGeom>
        </p:spPr>
      </p:pic>
    </p:spTree>
    <p:extLst>
      <p:ext uri="{BB962C8B-B14F-4D97-AF65-F5344CB8AC3E}">
        <p14:creationId xmlns:p14="http://schemas.microsoft.com/office/powerpoint/2010/main" val="4129576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2DACF0-C481-4D44-9E43-9AAF6B45A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3024941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187872-1502-47F5-A6EF-24C577E5D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698652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4F362-98F4-48D8-853C-4D1D95792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1916598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5FA993-64F6-4A01-99B7-8C992FCE4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4233843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51E2E-8419-47A4-B42B-324B5A856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2441220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255DC8-16AE-4B8E-B9B7-A407F4DBA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3970049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8E37E-A40F-4B24-BA7E-007DE67A9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344659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33FE5C0-7F97-4C9E-BCC3-E0811A998B95}"/>
              </a:ext>
            </a:extLst>
          </p:cNvPr>
          <p:cNvSpPr txBox="1"/>
          <p:nvPr/>
        </p:nvSpPr>
        <p:spPr>
          <a:xfrm>
            <a:off x="679679" y="1156995"/>
            <a:ext cx="10832642" cy="3693319"/>
          </a:xfrm>
          <a:prstGeom prst="rect">
            <a:avLst/>
          </a:prstGeom>
          <a:noFill/>
        </p:spPr>
        <p:txBody>
          <a:bodyPr wrap="square" rtlCol="0">
            <a:spAutoFit/>
          </a:bodyPr>
          <a:lstStyle/>
          <a:p>
            <a:pPr marL="0" marR="0" indent="45720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A project usually falls short of its expectation unless aided and guided by the right persons at the right time. We avail this opportunity to express our deep sense of gratitude towards our internal guide Mrs. Snehal Sapkal and external guide Mr. Chetan Pardeshi.</a:t>
            </a:r>
          </a:p>
          <a:p>
            <a:pPr marL="0" marR="0" indent="45720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We are deeply indebted and grateful to them for their guidance, encouragement and deep concern for our project. Without their critical evaluation and suggestions at every stage of the project, this project could never have reached its present form.</a:t>
            </a:r>
          </a:p>
          <a:p>
            <a:pPr marL="0" marR="0" algn="just">
              <a:lnSpc>
                <a:spcPct val="15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Last but not the least we thank the entire faculty and the staff members of Institute Of Advance Computing And Software Development, Akudi, Pune (M.H.), for their support.</a:t>
            </a:r>
          </a:p>
          <a:p>
            <a:endParaRPr lang="en-US" dirty="0"/>
          </a:p>
        </p:txBody>
      </p:sp>
      <p:sp>
        <p:nvSpPr>
          <p:cNvPr id="14" name="TextBox 13">
            <a:extLst>
              <a:ext uri="{FF2B5EF4-FFF2-40B4-BE49-F238E27FC236}">
                <a16:creationId xmlns:a16="http://schemas.microsoft.com/office/drawing/2014/main" id="{E28ACDCB-A404-4A07-BE15-AF7F1D2C55D3}"/>
              </a:ext>
            </a:extLst>
          </p:cNvPr>
          <p:cNvSpPr txBox="1"/>
          <p:nvPr/>
        </p:nvSpPr>
        <p:spPr>
          <a:xfrm>
            <a:off x="5728997" y="4823842"/>
            <a:ext cx="6857999" cy="1754326"/>
          </a:xfrm>
          <a:prstGeom prst="rect">
            <a:avLst/>
          </a:prstGeom>
          <a:noFill/>
        </p:spPr>
        <p:txBody>
          <a:bodyPr wrap="square" rtlCol="0">
            <a:spAutoFit/>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ANKIT PANDEY</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PRN : 210941220024</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PGDAC 21 Sept 2021</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IACSD </a:t>
            </a:r>
            <a:r>
              <a:rPr lang="en-US" sz="1800" dirty="0" err="1">
                <a:effectLst/>
                <a:latin typeface="Times New Roman" panose="02020603050405020304" pitchFamily="18" charset="0"/>
                <a:ea typeface="Times New Roman" panose="02020603050405020304" pitchFamily="18" charset="0"/>
              </a:rPr>
              <a:t>Akurdi</a:t>
            </a:r>
            <a:r>
              <a:rPr lang="en-US" sz="1800" dirty="0">
                <a:effectLst/>
                <a:latin typeface="Times New Roman" panose="02020603050405020304" pitchFamily="18" charset="0"/>
                <a:ea typeface="Times New Roman" panose="02020603050405020304" pitchFamily="18" charset="0"/>
              </a:rPr>
              <a:t>, Pune (M.H.)</a:t>
            </a:r>
          </a:p>
          <a:p>
            <a:endParaRPr lang="en-US" dirty="0"/>
          </a:p>
        </p:txBody>
      </p:sp>
      <p:sp>
        <p:nvSpPr>
          <p:cNvPr id="15" name="Rectangle 14">
            <a:extLst>
              <a:ext uri="{FF2B5EF4-FFF2-40B4-BE49-F238E27FC236}">
                <a16:creationId xmlns:a16="http://schemas.microsoft.com/office/drawing/2014/main" id="{264D58D7-D72B-414F-8194-C9F12CBE60C8}"/>
              </a:ext>
            </a:extLst>
          </p:cNvPr>
          <p:cNvSpPr/>
          <p:nvPr/>
        </p:nvSpPr>
        <p:spPr>
          <a:xfrm>
            <a:off x="334136" y="382756"/>
            <a:ext cx="3852914" cy="584775"/>
          </a:xfrm>
          <a:prstGeom prst="rect">
            <a:avLst/>
          </a:prstGeom>
          <a:noFill/>
        </p:spPr>
        <p:txBody>
          <a:bodyPr wrap="none" lIns="91440" tIns="45720" rIns="91440" bIns="45720">
            <a:spAutoFit/>
          </a:bodyPr>
          <a:lstStyle/>
          <a:p>
            <a:pPr algn="ctr"/>
            <a:r>
              <a:rPr lang="en-US" sz="3200" b="0" u="sng" cap="none" spc="0" dirty="0">
                <a:ln w="0"/>
                <a:solidFill>
                  <a:schemeClr val="tx1"/>
                </a:solidFill>
                <a:effectLst>
                  <a:outerShdw blurRad="38100" dist="19050" dir="2700000" algn="tl" rotWithShape="0">
                    <a:schemeClr val="dk1">
                      <a:alpha val="40000"/>
                    </a:schemeClr>
                  </a:outerShdw>
                </a:effectLst>
              </a:rPr>
              <a:t>ACKNOWLEDGEMENT</a:t>
            </a:r>
          </a:p>
        </p:txBody>
      </p:sp>
    </p:spTree>
    <p:extLst>
      <p:ext uri="{BB962C8B-B14F-4D97-AF65-F5344CB8AC3E}">
        <p14:creationId xmlns:p14="http://schemas.microsoft.com/office/powerpoint/2010/main" val="1214129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9EB13-6FE1-45F1-8468-CF815AF03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046" y="285033"/>
            <a:ext cx="7475868" cy="5784081"/>
          </a:xfrm>
          <a:prstGeom prst="rect">
            <a:avLst/>
          </a:prstGeom>
        </p:spPr>
      </p:pic>
      <p:sp>
        <p:nvSpPr>
          <p:cNvPr id="5" name="Rectangle 4">
            <a:extLst>
              <a:ext uri="{FF2B5EF4-FFF2-40B4-BE49-F238E27FC236}">
                <a16:creationId xmlns:a16="http://schemas.microsoft.com/office/drawing/2014/main" id="{CF18DEA1-456D-4544-AC0E-B731432789B3}"/>
              </a:ext>
            </a:extLst>
          </p:cNvPr>
          <p:cNvSpPr/>
          <p:nvPr/>
        </p:nvSpPr>
        <p:spPr>
          <a:xfrm>
            <a:off x="204764" y="285033"/>
            <a:ext cx="188064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ERD :-</a:t>
            </a:r>
          </a:p>
        </p:txBody>
      </p:sp>
    </p:spTree>
    <p:extLst>
      <p:ext uri="{BB962C8B-B14F-4D97-AF65-F5344CB8AC3E}">
        <p14:creationId xmlns:p14="http://schemas.microsoft.com/office/powerpoint/2010/main" val="3826052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4F1702-8B06-4460-A3AD-714FDE1BF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87"/>
            <a:ext cx="12192000" cy="6829425"/>
          </a:xfrm>
          <a:prstGeom prst="rect">
            <a:avLst/>
          </a:prstGeom>
        </p:spPr>
      </p:pic>
      <p:sp>
        <p:nvSpPr>
          <p:cNvPr id="11" name="Rectangle 10">
            <a:extLst>
              <a:ext uri="{FF2B5EF4-FFF2-40B4-BE49-F238E27FC236}">
                <a16:creationId xmlns:a16="http://schemas.microsoft.com/office/drawing/2014/main" id="{8CD286DC-7D8A-4683-9C19-F9C028919C45}"/>
              </a:ext>
            </a:extLst>
          </p:cNvPr>
          <p:cNvSpPr/>
          <p:nvPr/>
        </p:nvSpPr>
        <p:spPr>
          <a:xfrm>
            <a:off x="1701183" y="476062"/>
            <a:ext cx="363913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HOME PAGE</a:t>
            </a:r>
          </a:p>
        </p:txBody>
      </p:sp>
    </p:spTree>
    <p:extLst>
      <p:ext uri="{BB962C8B-B14F-4D97-AF65-F5344CB8AC3E}">
        <p14:creationId xmlns:p14="http://schemas.microsoft.com/office/powerpoint/2010/main" val="1122979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2B9D-F529-48FE-B6FF-CFEF1BC5FA6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99B9A41-66C5-4CA5-A526-6FC42AC1A0D6}"/>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7F4BA5C-464D-4063-8864-7BB9D64AA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3862"/>
            <a:ext cx="12192000" cy="6010275"/>
          </a:xfrm>
          <a:prstGeom prst="rect">
            <a:avLst/>
          </a:prstGeom>
        </p:spPr>
      </p:pic>
    </p:spTree>
    <p:extLst>
      <p:ext uri="{BB962C8B-B14F-4D97-AF65-F5344CB8AC3E}">
        <p14:creationId xmlns:p14="http://schemas.microsoft.com/office/powerpoint/2010/main" val="210388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EF531-7445-4791-946D-73A3B61A6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173313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B42CED-7AFC-406E-8B9C-677829A05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37"/>
            <a:ext cx="12192000" cy="6791325"/>
          </a:xfrm>
          <a:prstGeom prst="rect">
            <a:avLst/>
          </a:prstGeom>
        </p:spPr>
      </p:pic>
    </p:spTree>
    <p:extLst>
      <p:ext uri="{BB962C8B-B14F-4D97-AF65-F5344CB8AC3E}">
        <p14:creationId xmlns:p14="http://schemas.microsoft.com/office/powerpoint/2010/main" val="218713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211E3-35D7-4161-B36F-552859B03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4102783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87D318-8574-4BD0-B55A-FC0E7007A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
            <a:ext cx="12192000" cy="6855221"/>
          </a:xfrm>
          <a:prstGeom prst="rect">
            <a:avLst/>
          </a:prstGeom>
        </p:spPr>
      </p:pic>
    </p:spTree>
    <p:extLst>
      <p:ext uri="{BB962C8B-B14F-4D97-AF65-F5344CB8AC3E}">
        <p14:creationId xmlns:p14="http://schemas.microsoft.com/office/powerpoint/2010/main" val="143162478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1635</TotalTime>
  <Words>224</Words>
  <Application>Microsoft Office PowerPoint</Application>
  <PresentationFormat>Widescreen</PresentationFormat>
  <Paragraphs>25</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Pandey</dc:creator>
  <cp:lastModifiedBy>Ankit Pandey</cp:lastModifiedBy>
  <cp:revision>15</cp:revision>
  <dcterms:created xsi:type="dcterms:W3CDTF">2022-02-25T11:14:56Z</dcterms:created>
  <dcterms:modified xsi:type="dcterms:W3CDTF">2022-04-13T04:55:50Z</dcterms:modified>
</cp:coreProperties>
</file>